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81" r:id="rId10"/>
    <p:sldId id="283" r:id="rId11"/>
    <p:sldId id="282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4" r:id="rId27"/>
    <p:sldId id="285" r:id="rId28"/>
    <p:sldId id="286" r:id="rId29"/>
    <p:sldId id="257" r:id="rId30"/>
    <p:sldId id="28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8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5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79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37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2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4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88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4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5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285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F0815-29B7-4D2D-8628-20A54316F690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18368-1826-459E-AAED-2FC8D2E5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65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공공데이터활용사례분석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손혜령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9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하우빌드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https://www.howbuild.com/</a:t>
            </a:r>
            <a:endParaRPr lang="ko-KR" altLang="en-US" dirty="0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8" r="538"/>
          <a:stretch>
            <a:fillRect/>
          </a:stretch>
        </p:blipFill>
        <p:spPr>
          <a:xfrm>
            <a:off x="839788" y="1136650"/>
            <a:ext cx="8570912" cy="48736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하늘색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간소화 한 메인화면으로 파악이 쉬움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76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영신대학교</a:t>
            </a:r>
            <a:r>
              <a:rPr lang="ko-KR" altLang="en-US" dirty="0" smtClean="0"/>
              <a:t> 일자리센터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https://ycmp.ysu.ac.kr/ycmp/main.do</a:t>
            </a:r>
            <a:endParaRPr lang="ko-KR" altLang="en-US" dirty="0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8" r="538"/>
          <a:stretch>
            <a:fillRect/>
          </a:stretch>
        </p:blipFill>
        <p:spPr>
          <a:xfrm>
            <a:off x="839788" y="1136650"/>
            <a:ext cx="8570912" cy="48736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주황색</a:t>
            </a:r>
            <a:endParaRPr lang="en-US" altLang="ko-KR" dirty="0" smtClean="0"/>
          </a:p>
          <a:p>
            <a:r>
              <a:rPr lang="ko-KR" altLang="en-US" dirty="0" smtClean="0"/>
              <a:t>사이드로 메뉴를 보냈음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01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청운대학교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https://home.chungwoon.ac.kr/home/index.do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" r="5453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회색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파란색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83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한국원격평생교육원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http://www.kstudy.co.kr/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r="4964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황금색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남색</a:t>
            </a:r>
            <a:endParaRPr lang="en-US" altLang="ko-KR" dirty="0" smtClean="0"/>
          </a:p>
          <a:p>
            <a:r>
              <a:rPr lang="ko-KR" altLang="en-US" dirty="0" err="1" smtClean="0"/>
              <a:t>팝업창이</a:t>
            </a:r>
            <a:r>
              <a:rPr lang="ko-KR" altLang="en-US" dirty="0" smtClean="0"/>
              <a:t> 많고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왼쪽에 </a:t>
            </a:r>
            <a:r>
              <a:rPr lang="ko-KR" altLang="en-US" dirty="0" err="1" smtClean="0"/>
              <a:t>사이드바가</a:t>
            </a:r>
            <a:r>
              <a:rPr lang="ko-KR" altLang="en-US" dirty="0" smtClean="0"/>
              <a:t> 있어 </a:t>
            </a:r>
            <a:r>
              <a:rPr lang="ko-KR" altLang="en-US" dirty="0" smtClean="0"/>
              <a:t>보기 불편하게 되어있다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77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잠수네</a:t>
            </a:r>
            <a:r>
              <a:rPr lang="ko-KR" altLang="en-US" dirty="0" smtClean="0"/>
              <a:t> 커가는 아이들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https://www.jamsune.com/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r="5707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하늘색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분홍색</a:t>
            </a:r>
            <a:endParaRPr lang="en-US" altLang="ko-KR" dirty="0" smtClean="0"/>
          </a:p>
          <a:p>
            <a:r>
              <a:rPr lang="ko-KR" altLang="en-US" dirty="0" smtClean="0"/>
              <a:t>사이트 </a:t>
            </a:r>
            <a:r>
              <a:rPr lang="ko-KR" altLang="en-US" dirty="0" err="1" smtClean="0"/>
              <a:t>메인화면에</a:t>
            </a:r>
            <a:r>
              <a:rPr lang="ko-KR" altLang="en-US" dirty="0" smtClean="0"/>
              <a:t> 정보가 없어 보기 불편함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9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여기스터디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http://www.yeogicyber.co.kr/web/index.asp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5" r="5895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빨간색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연두색</a:t>
            </a:r>
            <a:endParaRPr lang="en-US" altLang="ko-KR" dirty="0" smtClean="0"/>
          </a:p>
          <a:p>
            <a:r>
              <a:rPr lang="ko-KR" altLang="en-US" dirty="0" err="1" smtClean="0"/>
              <a:t>사이드바</a:t>
            </a:r>
            <a:r>
              <a:rPr lang="en-US" altLang="ko-KR" dirty="0" smtClean="0"/>
              <a:t>,</a:t>
            </a:r>
            <a:r>
              <a:rPr lang="ko-KR" altLang="en-US" dirty="0" smtClean="0"/>
              <a:t>팝업으로 보기 불편함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92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엑스퍼트연수원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http://www.expertacademy.co.kr/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" r="5454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회색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주황색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27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미술로 생각하기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http://www.misulo.com/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" r="6058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연두색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주황색</a:t>
            </a:r>
            <a:endParaRPr lang="en-US" altLang="ko-KR" dirty="0" smtClean="0"/>
          </a:p>
          <a:p>
            <a:r>
              <a:rPr lang="ko-KR" altLang="en-US" dirty="0" err="1" smtClean="0"/>
              <a:t>메인화면에</a:t>
            </a:r>
            <a:r>
              <a:rPr lang="ko-KR" altLang="en-US" dirty="0" smtClean="0"/>
              <a:t> 내용이 별로 없어 정보 파악이 </a:t>
            </a:r>
            <a:r>
              <a:rPr lang="ko-KR" altLang="en-US" dirty="0" err="1" smtClean="0"/>
              <a:t>힘듬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2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굿모닝팝스공부방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http://gmp.cdya.net/</a:t>
            </a:r>
            <a:endParaRPr lang="ko-KR" altLang="en-US" dirty="0"/>
          </a:p>
        </p:txBody>
      </p:sp>
      <p:pic>
        <p:nvPicPr>
          <p:cNvPr id="6" name="그림 개체 틀 5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5" r="5075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하늘색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오랜지</a:t>
            </a:r>
            <a:endParaRPr lang="en-US" altLang="ko-KR" dirty="0" smtClean="0"/>
          </a:p>
          <a:p>
            <a:r>
              <a:rPr lang="ko-KR" altLang="en-US" dirty="0" smtClean="0"/>
              <a:t>목적에만 충실한 디자인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4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지투비플러스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http://www.g2bplus.kr/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r="4789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초록색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네이비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글씨가 커서 눈에는 잘 들어오나 디자인적인 기능은 떨어지는 듯 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8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7" y="166255"/>
            <a:ext cx="10731528" cy="904298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크레존</a:t>
            </a:r>
            <a:r>
              <a:rPr lang="en-US" altLang="ko-KR" dirty="0" smtClean="0"/>
              <a:t>-</a:t>
            </a:r>
            <a:r>
              <a:rPr lang="ko-KR" altLang="en-US" dirty="0" smtClean="0"/>
              <a:t>창의인성교육넷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https://www.crezone.net/index.do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파란색</a:t>
            </a:r>
            <a:r>
              <a:rPr lang="en-US" altLang="ko-KR" dirty="0" smtClean="0"/>
              <a:t>/</a:t>
            </a:r>
            <a:r>
              <a:rPr lang="ko-KR" altLang="en-US" dirty="0" smtClean="0"/>
              <a:t>초록색</a:t>
            </a:r>
          </a:p>
          <a:p>
            <a:r>
              <a:rPr lang="ko-KR" altLang="en-US" dirty="0" smtClean="0"/>
              <a:t>일러스트를 활용하여 친근감과 시각적인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주고 있다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r="4939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</p:spTree>
    <p:extLst>
      <p:ext uri="{BB962C8B-B14F-4D97-AF65-F5344CB8AC3E}">
        <p14:creationId xmlns:p14="http://schemas.microsoft.com/office/powerpoint/2010/main" val="66853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요소수맵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http://yososumap.com/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1" r="5661"/>
          <a:stretch>
            <a:fillRect/>
          </a:stretch>
        </p:blipFill>
        <p:spPr>
          <a:xfrm>
            <a:off x="581890" y="1136057"/>
            <a:ext cx="8778933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회색</a:t>
            </a:r>
            <a:endParaRPr lang="en-US" altLang="ko-KR" dirty="0" smtClean="0"/>
          </a:p>
          <a:p>
            <a:r>
              <a:rPr lang="ko-KR" altLang="en-US" dirty="0" smtClean="0"/>
              <a:t>메인페이지에 정보가 없어 파악이 </a:t>
            </a:r>
            <a:r>
              <a:rPr lang="ko-KR" altLang="en-US" dirty="0" err="1" smtClean="0"/>
              <a:t>힘듬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68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실시간 전력수급 현황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https://www.kps.co.kr/kps/pi/tv.do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" r="5477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하늘색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파란색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내용에만 충실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5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/>
              <a:t>bidbowl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https://bidbowl.co.kr/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파란색</a:t>
            </a:r>
            <a:endParaRPr lang="en-US" altLang="ko-KR" dirty="0" smtClean="0"/>
          </a:p>
          <a:p>
            <a:r>
              <a:rPr lang="ko-KR" altLang="en-US" dirty="0" smtClean="0"/>
              <a:t>엑셀같은 느낌으로 보기 쉽게 정리하였음</a:t>
            </a:r>
            <a:endParaRPr lang="ko-KR" altLang="en-US" dirty="0"/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82" r="282"/>
          <a:stretch>
            <a:fillRect/>
          </a:stretch>
        </p:blipFill>
        <p:spPr>
          <a:xfrm>
            <a:off x="839788" y="1157288"/>
            <a:ext cx="8578850" cy="485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9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스마트환경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https://karb.co.kr/bbs/board.php?bo_table=marketplace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" r="538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남색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632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전기인넘버원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https://www.pvi.co.kr/site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8" r="538"/>
          <a:stretch>
            <a:fillRect/>
          </a:stretch>
        </p:blipFill>
        <p:spPr>
          <a:xfrm>
            <a:off x="839788" y="1136650"/>
            <a:ext cx="8570912" cy="48736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노란색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298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비드장터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http://www.bidk.co.kr/</a:t>
            </a:r>
            <a:endParaRPr lang="ko-KR" altLang="en-US" dirty="0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8" r="538"/>
          <a:stretch>
            <a:fillRect/>
          </a:stretch>
        </p:blipFill>
        <p:spPr>
          <a:xfrm>
            <a:off x="839788" y="1136650"/>
            <a:ext cx="8570912" cy="48736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하늘색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7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SBID</a:t>
            </a:r>
            <a:br>
              <a:rPr lang="en-US" altLang="ko-KR" dirty="0" smtClean="0"/>
            </a:br>
            <a:r>
              <a:rPr lang="en-US" altLang="ko-KR" dirty="0" smtClean="0"/>
              <a:t>http://www.sbid.co.kr/main/main.php</a:t>
            </a:r>
            <a:endParaRPr lang="ko-KR" altLang="en-US" dirty="0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8" r="538"/>
          <a:stretch>
            <a:fillRect/>
          </a:stretch>
        </p:blipFill>
        <p:spPr>
          <a:xfrm>
            <a:off x="839788" y="1136650"/>
            <a:ext cx="8570912" cy="48736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빨간색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파란색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63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G2BID</a:t>
            </a:r>
            <a:br>
              <a:rPr lang="en-US" altLang="ko-KR" dirty="0" smtClean="0"/>
            </a:br>
            <a:r>
              <a:rPr lang="en-US" altLang="ko-KR" dirty="0" smtClean="0"/>
              <a:t>http://www.g2bid.com/exam/bstate.html</a:t>
            </a:r>
            <a:endParaRPr lang="ko-KR" altLang="en-US" dirty="0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8" r="538"/>
          <a:stretch>
            <a:fillRect/>
          </a:stretch>
        </p:blipFill>
        <p:spPr>
          <a:xfrm>
            <a:off x="839788" y="1136650"/>
            <a:ext cx="8570912" cy="48736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69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OK2day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http://ok2day.kr/v3/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8" r="538"/>
          <a:stretch>
            <a:fillRect/>
          </a:stretch>
        </p:blipFill>
        <p:spPr>
          <a:xfrm>
            <a:off x="839788" y="1136650"/>
            <a:ext cx="8570912" cy="48736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5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07571"/>
            <a:ext cx="10906096" cy="947651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학교</a:t>
            </a:r>
            <a:r>
              <a:rPr lang="en-US" altLang="ko-KR" dirty="0" smtClean="0"/>
              <a:t>/</a:t>
            </a:r>
            <a:r>
              <a:rPr lang="ko-KR" altLang="en-US" dirty="0" smtClean="0"/>
              <a:t>학원이름찾기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https://www.edufindkorea.com/edu/index.php?</a:t>
            </a:r>
            <a:endParaRPr lang="ko-KR" altLang="en-US" dirty="0"/>
          </a:p>
        </p:txBody>
      </p:sp>
      <p:pic>
        <p:nvPicPr>
          <p:cNvPr id="5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969837"/>
            <a:ext cx="7307262" cy="3697789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229600" y="1444624"/>
            <a:ext cx="3516284" cy="4748358"/>
          </a:xfrm>
        </p:spPr>
        <p:txBody>
          <a:bodyPr/>
          <a:lstStyle/>
          <a:p>
            <a:r>
              <a:rPr lang="ko-KR" altLang="en-US" dirty="0" smtClean="0"/>
              <a:t>학교 학원 찾는 사이트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855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흑자경영연구소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https://www.hmcok.co.kr/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" r="5732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파랑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오렌지</a:t>
            </a:r>
            <a:endParaRPr lang="en-US" altLang="ko-KR" dirty="0" smtClean="0"/>
          </a:p>
          <a:p>
            <a:r>
              <a:rPr lang="ko-KR" altLang="en-US" dirty="0" smtClean="0"/>
              <a:t>단순한 배치로 전달하고 싶은 내용만 전달하였다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808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정부형입찰연구소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http://www.junglab.kr/</a:t>
            </a:r>
            <a:endParaRPr lang="ko-KR" altLang="en-US" dirty="0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8" r="538"/>
          <a:stretch>
            <a:fillRect/>
          </a:stretch>
        </p:blipFill>
        <p:spPr>
          <a:xfrm>
            <a:off x="839788" y="1136650"/>
            <a:ext cx="8570912" cy="48736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프람피아카데미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https://academy.prompie.com/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r="5058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파란색</a:t>
            </a:r>
            <a:endParaRPr lang="en-US" altLang="ko-KR" dirty="0" smtClean="0"/>
          </a:p>
          <a:p>
            <a:r>
              <a:rPr lang="ko-KR" altLang="en-US" dirty="0" smtClean="0"/>
              <a:t>아이콘 사용으로 간편함을 주었음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9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그린원격평생교육원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https://cb.egreen.co.kr/default.asp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" r="5872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빨간색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초록색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97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코베이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http://www.kobay.co.kr/kobay/index.do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" r="7839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회색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파란색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29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누리쌤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https://ebsnurisam.com/main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" r="5339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하늘색</a:t>
            </a:r>
            <a:r>
              <a:rPr lang="en-US" altLang="ko-KR" dirty="0" smtClean="0"/>
              <a:t>,</a:t>
            </a:r>
            <a:r>
              <a:rPr lang="ko-KR" altLang="en-US" dirty="0" smtClean="0"/>
              <a:t>황토색</a:t>
            </a:r>
            <a:endParaRPr lang="en-US" altLang="ko-KR" dirty="0" smtClean="0"/>
          </a:p>
          <a:p>
            <a:r>
              <a:rPr lang="ko-KR" altLang="en-US" dirty="0" smtClean="0"/>
              <a:t>사이트 목적에 맞게 일러스트로 사이트 분위기를 만들었다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96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엑스라이브러리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http://exlibrary.co.kr/index/</a:t>
            </a:r>
            <a:endParaRPr lang="ko-KR" altLang="en-US" dirty="0"/>
          </a:p>
        </p:txBody>
      </p:sp>
      <p:pic>
        <p:nvPicPr>
          <p:cNvPr id="5" name="그림 개체 틀 4" descr="화면 캡처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9" r="5919"/>
          <a:stretch>
            <a:fillRect/>
          </a:stretch>
        </p:blipFill>
        <p:spPr>
          <a:xfrm>
            <a:off x="839788" y="1136650"/>
            <a:ext cx="8570912" cy="487362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하늘색</a:t>
            </a:r>
            <a:endParaRPr lang="en-US" altLang="ko-KR" dirty="0"/>
          </a:p>
          <a:p>
            <a:r>
              <a:rPr lang="en-US" altLang="ko-KR" dirty="0" smtClean="0"/>
              <a:t>SNS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팝업창으로</a:t>
            </a:r>
            <a:r>
              <a:rPr lang="ko-KR" altLang="en-US" dirty="0" smtClean="0"/>
              <a:t> 띄워 소식 업데이트가 용이함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60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10731528" cy="530225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데이터플래닛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https://www.dataplanet.co.kr/</a:t>
            </a:r>
            <a:endParaRPr lang="ko-KR" altLang="en-US" dirty="0"/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8" r="538"/>
          <a:stretch>
            <a:fillRect/>
          </a:stretch>
        </p:blipFill>
        <p:spPr>
          <a:xfrm>
            <a:off x="839788" y="1136650"/>
            <a:ext cx="8570912" cy="487362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43011" y="1157214"/>
            <a:ext cx="2028305" cy="4852468"/>
          </a:xfrm>
        </p:spPr>
        <p:txBody>
          <a:bodyPr/>
          <a:lstStyle/>
          <a:p>
            <a:r>
              <a:rPr lang="ko-KR" altLang="en-US" dirty="0" smtClean="0"/>
              <a:t>메인페이지에 메뉴가 어지럽게 배치되어 있어 파악이 어려움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862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202</Words>
  <Application>Microsoft Office PowerPoint</Application>
  <PresentationFormat>와이드스크린</PresentationFormat>
  <Paragraphs>76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공공데이터활용사례분석</vt:lpstr>
      <vt:lpstr>크레존-창의인성교육넷 https://www.crezone.net/index.do</vt:lpstr>
      <vt:lpstr>흑자경영연구소 https://www.hmcok.co.kr/</vt:lpstr>
      <vt:lpstr>프람피아카데미 https://academy.prompie.com/</vt:lpstr>
      <vt:lpstr>그린원격평생교육원 https://cb.egreen.co.kr/default.asp</vt:lpstr>
      <vt:lpstr>코베이 http://www.kobay.co.kr/kobay/index.do</vt:lpstr>
      <vt:lpstr>누리쌤 https://ebsnurisam.com/main</vt:lpstr>
      <vt:lpstr>엑스라이브러리 http://exlibrary.co.kr/index/</vt:lpstr>
      <vt:lpstr>데이터플래닛 https://www.dataplanet.co.kr/</vt:lpstr>
      <vt:lpstr>하우빌드 https://www.howbuild.com/</vt:lpstr>
      <vt:lpstr>영신대학교 일자리센터 https://ycmp.ysu.ac.kr/ycmp/main.do</vt:lpstr>
      <vt:lpstr>청운대학교 https://home.chungwoon.ac.kr/home/index.do</vt:lpstr>
      <vt:lpstr>한국원격평생교육원 http://www.kstudy.co.kr/</vt:lpstr>
      <vt:lpstr>잠수네 커가는 아이들 https://www.jamsune.com/</vt:lpstr>
      <vt:lpstr>여기스터디 http://www.yeogicyber.co.kr/web/index.asp</vt:lpstr>
      <vt:lpstr>엑스퍼트연수원 http://www.expertacademy.co.kr/</vt:lpstr>
      <vt:lpstr>미술로 생각하기 http://www.misulo.com/</vt:lpstr>
      <vt:lpstr>굿모닝팝스공부방 http://gmp.cdya.net/</vt:lpstr>
      <vt:lpstr>지투비플러스 http://www.g2bplus.kr/</vt:lpstr>
      <vt:lpstr>요소수맵 http://yososumap.com/</vt:lpstr>
      <vt:lpstr>실시간 전력수급 현황 https://www.kps.co.kr/kps/pi/tv.do</vt:lpstr>
      <vt:lpstr>bidbowl https://bidbowl.co.kr/</vt:lpstr>
      <vt:lpstr>스마트환경 https://karb.co.kr/bbs/board.php?bo_table=marketplace</vt:lpstr>
      <vt:lpstr>전기인넘버원 https://www.pvi.co.kr/site</vt:lpstr>
      <vt:lpstr>비드장터 http://www.bidk.co.kr/</vt:lpstr>
      <vt:lpstr>SBID http://www.sbid.co.kr/main/main.php</vt:lpstr>
      <vt:lpstr>G2BID http://www.g2bid.com/exam/bstate.html</vt:lpstr>
      <vt:lpstr>OK2day http://ok2day.kr/v3/</vt:lpstr>
      <vt:lpstr>학교/학원이름찾기 https://www.edufindkorea.com/edu/index.php?</vt:lpstr>
      <vt:lpstr>정부형입찰연구소 http://www.junglab.kr/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손혜령_공공데이터활용사례분석</dc:title>
  <dc:creator>AA</dc:creator>
  <cp:lastModifiedBy>AA</cp:lastModifiedBy>
  <cp:revision>9</cp:revision>
  <dcterms:created xsi:type="dcterms:W3CDTF">2022-05-02T07:31:40Z</dcterms:created>
  <dcterms:modified xsi:type="dcterms:W3CDTF">2022-05-02T08:20:44Z</dcterms:modified>
</cp:coreProperties>
</file>